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4" d="100"/>
          <a:sy n="164" d="100"/>
        </p:scale>
        <p:origin x="-114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5475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1"/>
                </a:solidFill>
              </a:rPr>
              <a:t>‹#›</a:t>
            </a:fld>
            <a:endParaRPr lang="en" sz="1300"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284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 Digital Story?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685800" y="14441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Ms. Janacek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8th Grade L.A.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4080825" y="1561575"/>
            <a:ext cx="7557899" cy="88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563" y="2665675"/>
            <a:ext cx="3460875" cy="23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>
            <a:hlinkClick r:id="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>
            <a:hlinkClick r:id=""/>
          </p:cNvPr>
          <p:cNvSpPr/>
          <p:nvPr/>
        </p:nvSpPr>
        <p:spPr>
          <a:xfrm>
            <a:off x="2572375" y="857250"/>
            <a:ext cx="4572000" cy="3429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>
            <a:hlinkClick r:id=""/>
          </p:cNvPr>
          <p:cNvSpPr/>
          <p:nvPr/>
        </p:nvSpPr>
        <p:spPr>
          <a:xfrm>
            <a:off x="2548075" y="1348500"/>
            <a:ext cx="4572000" cy="3429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Digital Story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100000"/>
              <a:buChar char="●"/>
            </a:pPr>
            <a:r>
              <a:rPr lang="en" sz="2000">
                <a:solidFill>
                  <a:srgbClr val="FFFFFF"/>
                </a:solidFill>
              </a:rPr>
              <a:t>digital media production that allows everyday people to share aspects of their life story. 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100000"/>
              <a:buChar char="●"/>
            </a:pPr>
            <a:r>
              <a:rPr lang="en" sz="2000">
                <a:solidFill>
                  <a:srgbClr val="FFFFFF"/>
                </a:solidFill>
              </a:rPr>
              <a:t>individuals can use to tell a story or present an idea using technology.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000">
              <a:solidFill>
                <a:srgbClr val="FFFFFF"/>
              </a:solidFill>
            </a:endParaRP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600" y="2781175"/>
            <a:ext cx="4348950" cy="21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12" y="330925"/>
            <a:ext cx="7964176" cy="448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 Elements of a Digital Story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909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1. </a:t>
            </a:r>
            <a:r>
              <a:rPr lang="en" sz="1800" b="1">
                <a:solidFill>
                  <a:srgbClr val="FFFFFF"/>
                </a:solidFill>
              </a:rPr>
              <a:t>Point of View</a:t>
            </a:r>
            <a:r>
              <a:rPr lang="en" sz="1800">
                <a:solidFill>
                  <a:srgbClr val="FFFFFF"/>
                </a:solidFill>
              </a:rPr>
              <a:t> - What is your purpose? What is the goal?</a:t>
            </a:r>
          </a:p>
          <a:p>
            <a:pPr lvl="0" rtl="0">
              <a:lnSpc>
                <a:spcPct val="10909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lnSpc>
                <a:spcPct val="10909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2. </a:t>
            </a:r>
            <a:r>
              <a:rPr lang="en" sz="1800" b="1">
                <a:solidFill>
                  <a:srgbClr val="FFFFFF"/>
                </a:solidFill>
              </a:rPr>
              <a:t>Narrator's Point of View</a:t>
            </a:r>
          </a:p>
          <a:p>
            <a:pPr lvl="0" rtl="0">
              <a:lnSpc>
                <a:spcPct val="10909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lnSpc>
                <a:spcPct val="10909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3. </a:t>
            </a:r>
            <a:r>
              <a:rPr lang="en" sz="1800" b="1">
                <a:solidFill>
                  <a:srgbClr val="FFFFFF"/>
                </a:solidFill>
              </a:rPr>
              <a:t>A Dramatic Question</a:t>
            </a:r>
            <a:r>
              <a:rPr lang="en" sz="1800">
                <a:solidFill>
                  <a:srgbClr val="FFFFFF"/>
                </a:solidFill>
              </a:rPr>
              <a:t> - the action, tension, central desire…</a:t>
            </a:r>
          </a:p>
          <a:p>
            <a:pPr lvl="0" rtl="0">
              <a:lnSpc>
                <a:spcPct val="10909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lnSpc>
                <a:spcPct val="10909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4. </a:t>
            </a:r>
            <a:r>
              <a:rPr lang="en" sz="1800" b="1">
                <a:solidFill>
                  <a:srgbClr val="FFFFFF"/>
                </a:solidFill>
              </a:rPr>
              <a:t>Content/paradigm/theme</a:t>
            </a:r>
            <a:r>
              <a:rPr lang="en" sz="1800">
                <a:solidFill>
                  <a:srgbClr val="FFFFFF"/>
                </a:solidFill>
              </a:rPr>
              <a:t> - inspirational, love, loneliness, friendship…</a:t>
            </a:r>
          </a:p>
          <a:p>
            <a:pPr lvl="0" rtl="0">
              <a:lnSpc>
                <a:spcPct val="10909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lnSpc>
                <a:spcPct val="10909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5. </a:t>
            </a:r>
            <a:r>
              <a:rPr lang="en" sz="1800" b="1">
                <a:solidFill>
                  <a:srgbClr val="FFFFFF"/>
                </a:solidFill>
              </a:rPr>
              <a:t>Gift of your voice</a:t>
            </a:r>
            <a:r>
              <a:rPr lang="en" sz="1800">
                <a:solidFill>
                  <a:srgbClr val="FFFFFF"/>
                </a:solidFill>
              </a:rPr>
              <a:t> - your audio recording (practice and relax, be conversational)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 t="9354" b="9093"/>
          <a:stretch/>
        </p:blipFill>
        <p:spPr>
          <a:xfrm>
            <a:off x="6809200" y="1063375"/>
            <a:ext cx="2068774" cy="11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Tone/Mood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733075"/>
            <a:ext cx="8229600" cy="419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What’s the difference between these two versions? </a:t>
            </a:r>
          </a:p>
        </p:txBody>
      </p:sp>
      <p:sp>
        <p:nvSpPr>
          <p:cNvPr id="65" name="Shape 65">
            <a:hlinkClick r:id=""/>
          </p:cNvPr>
          <p:cNvSpPr/>
          <p:nvPr/>
        </p:nvSpPr>
        <p:spPr>
          <a:xfrm>
            <a:off x="614250" y="1948475"/>
            <a:ext cx="3904575" cy="2928425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6" name="Shape 66">
            <a:hlinkClick r:id=""/>
          </p:cNvPr>
          <p:cNvSpPr/>
          <p:nvPr/>
        </p:nvSpPr>
        <p:spPr>
          <a:xfrm>
            <a:off x="4877400" y="1948462"/>
            <a:ext cx="3904599" cy="29284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 Elements of a Digital Story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909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6. </a:t>
            </a:r>
            <a:r>
              <a:rPr lang="en" sz="1800" b="1">
                <a:solidFill>
                  <a:srgbClr val="FFFFFF"/>
                </a:solidFill>
              </a:rPr>
              <a:t>Pacing of your narrative</a:t>
            </a:r>
          </a:p>
          <a:p>
            <a:pPr lvl="0" rtl="0">
              <a:lnSpc>
                <a:spcPct val="10909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lnSpc>
                <a:spcPct val="10909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7. </a:t>
            </a:r>
            <a:r>
              <a:rPr lang="en" sz="1800" b="1">
                <a:solidFill>
                  <a:srgbClr val="FFFFFF"/>
                </a:solidFill>
              </a:rPr>
              <a:t>Power of your audio</a:t>
            </a:r>
            <a:r>
              <a:rPr lang="en" sz="1800">
                <a:solidFill>
                  <a:srgbClr val="FFFFFF"/>
                </a:solidFill>
              </a:rPr>
              <a:t> - music, sound effects, your own lyrical narration (watch copyright)</a:t>
            </a:r>
          </a:p>
          <a:p>
            <a:pPr lvl="0" rtl="0">
              <a:lnSpc>
                <a:spcPct val="10909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lnSpc>
                <a:spcPct val="10909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8. </a:t>
            </a:r>
            <a:r>
              <a:rPr lang="en" sz="1800" b="1">
                <a:solidFill>
                  <a:srgbClr val="FFFFFF"/>
                </a:solidFill>
              </a:rPr>
              <a:t>Images</a:t>
            </a:r>
            <a:r>
              <a:rPr lang="en" sz="1800">
                <a:solidFill>
                  <a:srgbClr val="FFFFFF"/>
                </a:solidFill>
              </a:rPr>
              <a:t> - the quality and type of media (video, animations, photos, graphics...)</a:t>
            </a:r>
          </a:p>
          <a:p>
            <a:pPr lvl="0" rtl="0">
              <a:lnSpc>
                <a:spcPct val="10909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lnSpc>
                <a:spcPct val="10909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9. </a:t>
            </a:r>
            <a:r>
              <a:rPr lang="en" sz="1800" b="1">
                <a:solidFill>
                  <a:srgbClr val="FFFFFF"/>
                </a:solidFill>
              </a:rPr>
              <a:t>Economy of the story detail</a:t>
            </a:r>
            <a:r>
              <a:rPr lang="en" sz="1800">
                <a:solidFill>
                  <a:srgbClr val="FFFFFF"/>
                </a:solidFill>
              </a:rPr>
              <a:t> - the sequence of events, images, text - (keep it simple)</a:t>
            </a:r>
          </a:p>
          <a:p>
            <a:pPr lvl="0" rtl="0">
              <a:lnSpc>
                <a:spcPct val="10909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10. </a:t>
            </a:r>
            <a:r>
              <a:rPr lang="en" sz="1800" b="1">
                <a:solidFill>
                  <a:srgbClr val="FFFFFF"/>
                </a:solidFill>
              </a:rPr>
              <a:t>Appropriate grammar and language</a:t>
            </a:r>
            <a:r>
              <a:rPr lang="en" sz="1800">
                <a:solidFill>
                  <a:srgbClr val="FFFFFF"/>
                </a:solidFill>
              </a:rPr>
              <a:t> usage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400"/>
              <a:t>Digital Storytelling Process Involves...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47700" lvl="0" indent="-419100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Preparing to tell your story.</a:t>
            </a:r>
          </a:p>
          <a:p>
            <a:pPr marL="647700" lvl="0" indent="-419100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What is it going to be about?</a:t>
            </a:r>
          </a:p>
          <a:p>
            <a:pPr marL="647700" lvl="0" indent="-419100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What type of story are you telling?</a:t>
            </a:r>
          </a:p>
          <a:p>
            <a:pPr marL="647700" lvl="0" indent="-4191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What is your own connection to the story?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Examples: </a:t>
            </a:r>
            <a:r>
              <a:rPr lang="en" i="1"/>
              <a:t>Feast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>
            <a:hlinkClick r:id=""/>
          </p:cNvPr>
          <p:cNvSpPr/>
          <p:nvPr/>
        </p:nvSpPr>
        <p:spPr>
          <a:xfrm>
            <a:off x="2354725" y="1200150"/>
            <a:ext cx="4572000" cy="3429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>
            <a:hlinkClick r:id=""/>
          </p:cNvPr>
          <p:cNvSpPr/>
          <p:nvPr/>
        </p:nvSpPr>
        <p:spPr>
          <a:xfrm>
            <a:off x="2286000" y="777050"/>
            <a:ext cx="4572000" cy="3429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On-screen Show (16:9)</PresentationFormat>
  <Paragraphs>34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dark-gradient</vt:lpstr>
      <vt:lpstr>What is a Digital Story?</vt:lpstr>
      <vt:lpstr>Digital Story</vt:lpstr>
      <vt:lpstr>PowerPoint Presentation</vt:lpstr>
      <vt:lpstr>10 Elements of a Digital Story</vt:lpstr>
      <vt:lpstr>Tone/Mood</vt:lpstr>
      <vt:lpstr>10 Elements of a Digital Story</vt:lpstr>
      <vt:lpstr>Digital Storytelling Process Involves...</vt:lpstr>
      <vt:lpstr>Examples: Feast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Digital Story?</dc:title>
  <dc:creator>Owner</dc:creator>
  <cp:lastModifiedBy>Owner</cp:lastModifiedBy>
  <cp:revision>1</cp:revision>
  <dcterms:modified xsi:type="dcterms:W3CDTF">2015-12-31T19:44:39Z</dcterms:modified>
</cp:coreProperties>
</file>